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0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D1FB-6DDF-DE43-9852-3BE6CC2A509B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5671-C4F4-7C45-A1F1-B6A073B12D2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DISC Wiel NL 10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6063"/>
            <a:ext cx="6570869" cy="661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Samhealth\DISC\DISC ontwikkeling vanaf 2016\DISC wiel voor onderzo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200025"/>
            <a:ext cx="7296150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08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lke.monseurs\Desktop\kleuren transpar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0647" y="-243409"/>
            <a:ext cx="7303326" cy="72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lke.monseurs\Desktop\disc transpar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3825"/>
            <a:ext cx="65722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948542" y="11663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Overtuigen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 rot="10800000">
            <a:off x="3904011" y="6372948"/>
            <a:ext cx="127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volgen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 rot="16200000">
            <a:off x="244801" y="3244499"/>
            <a:ext cx="2418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Oplossingen genereren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5400000">
            <a:off x="6672621" y="3244499"/>
            <a:ext cx="1999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Relaties bouwen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18900857">
            <a:off x="1705420" y="1100306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Actie nemen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 rot="2795466">
            <a:off x="6119748" y="1105403"/>
            <a:ext cx="1385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Communiceren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 rot="7887252">
            <a:off x="5947586" y="5310949"/>
            <a:ext cx="184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Harmonie bewaren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 rot="13589455">
            <a:off x="1752919" y="547042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5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elke.monseurs\Desktop\kleuren transpar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0647" y="-243409"/>
            <a:ext cx="7303326" cy="725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lke.monseurs\Desktop\disc circel transparant le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3825"/>
            <a:ext cx="6572250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948542" y="11663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Overtuigen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 rot="10800000">
            <a:off x="3904011" y="6372948"/>
            <a:ext cx="1276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volgen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 rot="5400000">
            <a:off x="6672621" y="3244499"/>
            <a:ext cx="1999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Relaties bouwen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 rot="18900857">
            <a:off x="1705420" y="1100306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Actie nemen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 rot="2795466">
            <a:off x="6119748" y="1105403"/>
            <a:ext cx="1385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Communiceren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 rot="7887252">
            <a:off x="5947586" y="5310949"/>
            <a:ext cx="184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Harmonie bewaren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 rot="13589455">
            <a:off x="1752919" y="5470422"/>
            <a:ext cx="118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 rot="16200000">
            <a:off x="244801" y="3244499"/>
            <a:ext cx="2418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Oplossingen genereren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 rot="18927565">
            <a:off x="1695487" y="1426170"/>
            <a:ext cx="220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Daadkrachtig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 rot="2672074">
            <a:off x="5238288" y="1408840"/>
            <a:ext cx="220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Interactief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 rot="8012670">
            <a:off x="5226389" y="4964157"/>
            <a:ext cx="220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Stabiel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 rot="13387863">
            <a:off x="1721900" y="5012534"/>
            <a:ext cx="220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Conformerend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3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30</Words>
  <Application>Microsoft Office PowerPoint</Application>
  <PresentationFormat>Diavoorstelling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PowerPoint-presentatie</vt:lpstr>
      <vt:lpstr>PowerPoint-presentatie</vt:lpstr>
      <vt:lpstr>PowerPoint-presentatie</vt:lpstr>
      <vt:lpstr>PowerPoint-presentatie</vt:lpstr>
    </vt:vector>
  </TitlesOfParts>
  <Company>DISC FACTOR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Sandor Lemstra CT</dc:creator>
  <cp:lastModifiedBy>user</cp:lastModifiedBy>
  <cp:revision>7</cp:revision>
  <dcterms:created xsi:type="dcterms:W3CDTF">2015-12-06T16:13:59Z</dcterms:created>
  <dcterms:modified xsi:type="dcterms:W3CDTF">2016-04-26T09:28:09Z</dcterms:modified>
</cp:coreProperties>
</file>